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71" r:id="rId4"/>
    <p:sldId id="282" r:id="rId5"/>
    <p:sldId id="283" r:id="rId6"/>
    <p:sldId id="284" r:id="rId7"/>
    <p:sldId id="273" r:id="rId8"/>
    <p:sldId id="274" r:id="rId9"/>
    <p:sldId id="275" r:id="rId10"/>
    <p:sldId id="280" r:id="rId11"/>
    <p:sldId id="267" r:id="rId12"/>
    <p:sldId id="262" r:id="rId13"/>
    <p:sldId id="263" r:id="rId14"/>
    <p:sldId id="264" r:id="rId15"/>
    <p:sldId id="268" r:id="rId16"/>
    <p:sldId id="269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00CC"/>
    <a:srgbClr val="0000FF"/>
    <a:srgbClr val="66FFFF"/>
    <a:srgbClr val="E67DFF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A08A-4CD4-449D-AB75-ACD2211E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8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4698-6E35-416A-ACD9-A20EDA0A3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98AF-AC02-428B-8FBE-A6E1504B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9D03-083D-47C2-A226-0A92D1F6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0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9E31-036D-4102-A97E-B6902A8C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D4ED-05B0-45ED-B76A-7A2D0ADA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D846-EE2F-46B8-95BC-7C44F2B6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2E66-6321-43C6-84A3-6810EAD5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8CDE-A31B-4F89-BF0B-BE11431C3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FC34-ECE4-4BC6-AAF9-AF12DBB3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4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7A48-E688-4AAE-ABF5-ACAE2350C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7C2DF7A-B3BB-4F1F-A52D-92363756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15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15.xml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gif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6.gif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" y="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467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3837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33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1F5C"/>
                  </a:prst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b="1" kern="10" smtClean="0">
                <a:gradFill rotWithShape="1">
                  <a:gsLst>
                    <a:gs pos="0">
                      <a:srgbClr val="FF33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1F5C"/>
                  </a:prstShdw>
                </a:effectLst>
                <a:latin typeface="Times New Roman"/>
                <a:cs typeface="Times New Roman"/>
              </a:rPr>
              <a:t>Quang Trung</a:t>
            </a:r>
            <a:endParaRPr lang="en-US" sz="3600" b="1" kern="10">
              <a:gradFill rotWithShape="1">
                <a:gsLst>
                  <a:gs pos="0">
                    <a:srgbClr val="FF3399"/>
                  </a:gs>
                  <a:gs pos="100000">
                    <a:srgbClr val="FF99FF"/>
                  </a:gs>
                </a:gsLst>
                <a:lin ang="5400000" scaled="1"/>
              </a:gradFill>
              <a:effectLst>
                <a:prstShdw prst="shdw17" dist="17961" dir="2700000">
                  <a:srgbClr val="991F5C"/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95400" y="2224088"/>
            <a:ext cx="7543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Làm quen với toán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314700" y="3835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Nhỡ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endParaRPr lang="en-US" sz="32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676400" y="32004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Lưu Thị Thơ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514600" y="5135563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endParaRPr lang="en-US" sz="28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4-Point Star 1"/>
          <p:cNvSpPr/>
          <p:nvPr/>
        </p:nvSpPr>
        <p:spPr>
          <a:xfrm>
            <a:off x="381000" y="381000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1116013" y="1014413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725613" y="38100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395119"/>
            <a:ext cx="1465792" cy="1539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1" y="5564968"/>
            <a:ext cx="1371600" cy="1440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845002"/>
            <a:ext cx="1104900" cy="1160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73" y="6005024"/>
            <a:ext cx="949227" cy="996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125038"/>
            <a:ext cx="838200" cy="880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92" y="6005024"/>
            <a:ext cx="884931" cy="929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3" y="5925011"/>
            <a:ext cx="952500" cy="100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43" y="5969550"/>
            <a:ext cx="952500" cy="1000125"/>
          </a:xfrm>
          <a:prstGeom prst="rect">
            <a:avLst/>
          </a:prstGeom>
        </p:spPr>
      </p:pic>
    </p:spTree>
  </p:cSld>
  <p:clrMapOvr>
    <a:masterClrMapping/>
  </p:clrMapOvr>
  <p:transition spd="med" advTm="4000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61" grpId="0"/>
      <p:bldP spid="2061" grpId="1"/>
      <p:bldP spid="2063" grpId="0"/>
      <p:bldP spid="2066" grpId="0"/>
      <p:bldP spid="2073" grpId="0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402013"/>
            <a:ext cx="18288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402013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35938" y="176371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5938" y="359251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235157360_1235069775_veselii-zaj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43200" y="2514600"/>
            <a:ext cx="579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0" y="3733800"/>
            <a:ext cx="2895600" cy="3124200"/>
            <a:chOff x="0" y="1536"/>
            <a:chExt cx="2324" cy="2784"/>
          </a:xfrm>
        </p:grpSpPr>
        <p:pic>
          <p:nvPicPr>
            <p:cNvPr id="13332" name="Picture 6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1152" y="2928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7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0" y="2928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8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1152" y="1536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9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0" y="1536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5486400" y="0"/>
            <a:ext cx="3657600" cy="2667000"/>
            <a:chOff x="3168" y="0"/>
            <a:chExt cx="2592" cy="1930"/>
          </a:xfrm>
        </p:grpSpPr>
        <p:pic>
          <p:nvPicPr>
            <p:cNvPr id="13328" name="Picture 11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3168" y="96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2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3168" y="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3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4464" y="96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4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4464" y="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0" y="0"/>
            <a:ext cx="4395788" cy="1912938"/>
            <a:chOff x="1824" y="3115"/>
            <a:chExt cx="2769" cy="1205"/>
          </a:xfrm>
        </p:grpSpPr>
        <p:pic>
          <p:nvPicPr>
            <p:cNvPr id="13325" name="Picture 16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2736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3648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8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1824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5715000" y="3124200"/>
            <a:ext cx="3276600" cy="1714500"/>
            <a:chOff x="2832" y="3240"/>
            <a:chExt cx="1929" cy="1080"/>
          </a:xfrm>
        </p:grpSpPr>
        <p:pic>
          <p:nvPicPr>
            <p:cNvPr id="13323" name="Picture 21" descr="mc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8" t="4088" r="35922" b="46855"/>
            <a:stretch>
              <a:fillRect/>
            </a:stretch>
          </p:blipFill>
          <p:spPr bwMode="auto">
            <a:xfrm>
              <a:off x="3792" y="3240"/>
              <a:ext cx="96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3" descr="mc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8" t="4088" r="35922" b="46855"/>
            <a:stretch>
              <a:fillRect/>
            </a:stretch>
          </p:blipFill>
          <p:spPr bwMode="auto">
            <a:xfrm>
              <a:off x="2832" y="3240"/>
              <a:ext cx="96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4648200" y="5029200"/>
            <a:ext cx="4495800" cy="1828800"/>
            <a:chOff x="1632" y="2976"/>
            <a:chExt cx="1603" cy="648"/>
          </a:xfrm>
        </p:grpSpPr>
        <p:pic>
          <p:nvPicPr>
            <p:cNvPr id="13320" name="Picture 26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1632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7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2688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28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2160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914400" y="1912938"/>
            <a:ext cx="3429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009900"/>
              </a:solidFill>
              <a:latin typeface="VNI-Za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Baguettestange_7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457200" y="4800600"/>
            <a:ext cx="8001000" cy="2057400"/>
            <a:chOff x="0" y="0"/>
            <a:chExt cx="5040" cy="1296"/>
          </a:xfrm>
        </p:grpSpPr>
        <p:pic>
          <p:nvPicPr>
            <p:cNvPr id="14347" name="Picture 6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7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8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7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8" name="Picture 20" descr="fil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7641" r="14279" b="29204"/>
          <a:stretch>
            <a:fillRect/>
          </a:stretch>
        </p:blipFill>
        <p:spPr bwMode="auto">
          <a:xfrm>
            <a:off x="0" y="0"/>
            <a:ext cx="36576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0" y="2209800"/>
            <a:ext cx="2743200" cy="2479675"/>
            <a:chOff x="0" y="1344"/>
            <a:chExt cx="1728" cy="1562"/>
          </a:xfrm>
        </p:grpSpPr>
        <p:pic>
          <p:nvPicPr>
            <p:cNvPr id="14345" name="Picture 13" descr="platriznn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" t="28731" r="2409" b="20042"/>
            <a:stretch>
              <a:fillRect/>
            </a:stretch>
          </p:blipFill>
          <p:spPr bwMode="auto">
            <a:xfrm>
              <a:off x="0" y="1344"/>
              <a:ext cx="1728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1" descr="platriznn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" t="28731" r="2409" b="20042"/>
            <a:stretch>
              <a:fillRect/>
            </a:stretch>
          </p:blipFill>
          <p:spPr bwMode="auto">
            <a:xfrm>
              <a:off x="0" y="2112"/>
              <a:ext cx="1728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3003550" y="2566988"/>
            <a:ext cx="33528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nhóm thực phẩm có số lượng là 4</a:t>
            </a:r>
          </a:p>
        </p:txBody>
      </p:sp>
      <p:pic>
        <p:nvPicPr>
          <p:cNvPr id="43035" name="Picture 27" descr="87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15178"/>
          <a:stretch>
            <a:fillRect/>
          </a:stretch>
        </p:blipFill>
        <p:spPr bwMode="auto">
          <a:xfrm>
            <a:off x="6477000" y="2362200"/>
            <a:ext cx="2667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28" descr="351_appleRed_a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23831" b="2040"/>
          <a:stretch>
            <a:fillRect/>
          </a:stretch>
        </p:blipFill>
        <p:spPr bwMode="auto">
          <a:xfrm>
            <a:off x="3810000" y="0"/>
            <a:ext cx="23066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ai%20l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0" y="4191000"/>
            <a:ext cx="3124200" cy="2667000"/>
            <a:chOff x="0" y="2520"/>
            <a:chExt cx="2430" cy="1800"/>
          </a:xfrm>
        </p:grpSpPr>
        <p:pic>
          <p:nvPicPr>
            <p:cNvPr id="15378" name="Picture 11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0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2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1632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3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816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5410200" y="4114800"/>
            <a:ext cx="3733800" cy="2743200"/>
            <a:chOff x="2880" y="2208"/>
            <a:chExt cx="2880" cy="1919"/>
          </a:xfrm>
        </p:grpSpPr>
        <p:pic>
          <p:nvPicPr>
            <p:cNvPr id="15374" name="Picture 14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6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16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7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20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4" name="Picture 22" descr="23233290_ca-chu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12587" r="9860" b="11888"/>
          <a:stretch>
            <a:fillRect/>
          </a:stretch>
        </p:blipFill>
        <p:spPr bwMode="auto">
          <a:xfrm>
            <a:off x="0" y="0"/>
            <a:ext cx="3200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3214688" y="0"/>
            <a:ext cx="2819400" cy="3886200"/>
            <a:chOff x="3600" y="123"/>
            <a:chExt cx="2160" cy="2451"/>
          </a:xfrm>
        </p:grpSpPr>
        <p:pic>
          <p:nvPicPr>
            <p:cNvPr id="15372" name="Picture 25" descr="548269_12071328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10063" r="7558" b="18135"/>
            <a:stretch>
              <a:fillRect/>
            </a:stretch>
          </p:blipFill>
          <p:spPr bwMode="auto">
            <a:xfrm>
              <a:off x="3600" y="1344"/>
              <a:ext cx="21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6" descr="548269_12071328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10063" r="7558" b="18135"/>
            <a:stretch>
              <a:fillRect/>
            </a:stretch>
          </p:blipFill>
          <p:spPr bwMode="auto">
            <a:xfrm>
              <a:off x="3600" y="123"/>
              <a:ext cx="21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2" name="Group 30"/>
          <p:cNvGrpSpPr>
            <a:grpSpLocks/>
          </p:cNvGrpSpPr>
          <p:nvPr/>
        </p:nvGrpSpPr>
        <p:grpSpPr bwMode="auto">
          <a:xfrm>
            <a:off x="6034088" y="0"/>
            <a:ext cx="3109912" cy="3886200"/>
            <a:chOff x="3801" y="0"/>
            <a:chExt cx="1959" cy="2448"/>
          </a:xfrm>
        </p:grpSpPr>
        <p:pic>
          <p:nvPicPr>
            <p:cNvPr id="15370" name="Picture 28" descr="Sua-ChacKho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3" r="28371"/>
            <a:stretch>
              <a:fillRect/>
            </a:stretch>
          </p:blipFill>
          <p:spPr bwMode="auto">
            <a:xfrm>
              <a:off x="4780" y="0"/>
              <a:ext cx="9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9" descr="Sua-ChacKho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3" r="28371"/>
            <a:stretch>
              <a:fillRect/>
            </a:stretch>
          </p:blipFill>
          <p:spPr bwMode="auto">
            <a:xfrm>
              <a:off x="3801" y="0"/>
              <a:ext cx="9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Text Box 31"/>
          <p:cNvSpPr txBox="1">
            <a:spLocks noChangeArrowheads="1"/>
          </p:cNvSpPr>
          <p:nvPr/>
        </p:nvSpPr>
        <p:spPr bwMode="auto">
          <a:xfrm>
            <a:off x="0" y="243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NI-Hobo" pitchFamily="2" charset="0"/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44500" y="2214563"/>
            <a:ext cx="24320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Tìm sản  phẩm  nghề nông có số lượng là 4</a:t>
            </a:r>
            <a:endParaRPr lang="en-US" sz="2000" i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6_1_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th_thL1_88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 rot="10800000">
            <a:off x="1905000" y="4572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/>
            <a:r>
              <a:rPr lang="en-US" sz="4200" b="1" dirty="0" err="1">
                <a:solidFill>
                  <a:srgbClr val="FF3300"/>
                </a:solidFill>
              </a:rPr>
              <a:t>Đúng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rồi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</a:p>
          <a:p>
            <a:pPr algn="ctr" eaLnBrk="1" hangingPunct="1"/>
            <a:r>
              <a:rPr lang="en-US" sz="4200" b="1" dirty="0" err="1">
                <a:solidFill>
                  <a:srgbClr val="FF3300"/>
                </a:solidFill>
              </a:rPr>
              <a:t>Hoan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hô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bạn</a:t>
            </a:r>
            <a:endParaRPr lang="en-US" sz="4200" b="1" dirty="0">
              <a:solidFill>
                <a:srgbClr val="FF3300"/>
              </a:solidFill>
            </a:endParaRPr>
          </a:p>
        </p:txBody>
      </p:sp>
      <p:sp>
        <p:nvSpPr>
          <p:cNvPr id="16389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rightArrow">
            <a:avLst>
              <a:gd name="adj1" fmla="val 57917"/>
              <a:gd name="adj2" fmla="val 5066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en-US">
              <a:solidFill>
                <a:srgbClr val="FFFF00"/>
              </a:solidFill>
            </a:endParaRPr>
          </a:p>
        </p:txBody>
      </p:sp>
      <p:sp>
        <p:nvSpPr>
          <p:cNvPr id="163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63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12192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63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6096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igemo_harabe_net-12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2590800" y="228600"/>
            <a:ext cx="6553200" cy="2209800"/>
          </a:xfrm>
          <a:prstGeom prst="cloudCallout">
            <a:avLst>
              <a:gd name="adj1" fmla="val -49130"/>
              <a:gd name="adj2" fmla="val 9030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</a:rPr>
              <a:t>Sai rồi</a:t>
            </a:r>
          </a:p>
          <a:p>
            <a:pPr algn="ctr" eaLnBrk="1" hangingPunct="1"/>
            <a:r>
              <a:rPr lang="en-US" sz="4400" b="1">
                <a:solidFill>
                  <a:srgbClr val="0000FF"/>
                </a:solidFill>
              </a:rPr>
              <a:t>Bạn chọn lại đi</a:t>
            </a:r>
          </a:p>
        </p:txBody>
      </p:sp>
      <p:pic>
        <p:nvPicPr>
          <p:cNvPr id="17412" name="Picture 6" descr="Backgrounds1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12192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6096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7416" name="AutoShap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rightArrow">
            <a:avLst>
              <a:gd name="adj1" fmla="val 57917"/>
              <a:gd name="adj2" fmla="val 5066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2202617549_1e7fb3c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6248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58950" y="137160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DB43FF"/>
                </a:solidFill>
                <a:latin typeface="Times New Roman" pitchFamily="18" charset="0"/>
                <a:cs typeface="Times New Roman" pitchFamily="18" charset="0"/>
              </a:rPr>
              <a:t>Đếm đến 4, nhận biết nhóm có 4 đối tượng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628900" y="2590800"/>
            <a:ext cx="3810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	3	</a:t>
            </a: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58950" y="4127500"/>
            <a:ext cx="5943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điểm nghề nghiệp</a:t>
            </a:r>
            <a:endParaRPr lang="en-US" sz="48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30163"/>
            <a:ext cx="9144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363" y="-30163"/>
            <a:ext cx="11430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800" y="5332413"/>
            <a:ext cx="993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980363" y="4511675"/>
            <a:ext cx="11271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199312" y="5103813"/>
            <a:ext cx="993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6750" y="-673100"/>
            <a:ext cx="914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5206" y="-531018"/>
            <a:ext cx="1077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63" y="4567238"/>
            <a:ext cx="9953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402013"/>
            <a:ext cx="18288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402013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04800" y="14827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514600" y="14573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4884738" y="14573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7221538" y="1497013"/>
            <a:ext cx="18843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09695" y="2279072"/>
            <a:ext cx="1824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395538" y="2263775"/>
            <a:ext cx="1824037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7162800" y="2209800"/>
            <a:ext cx="1824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4724400" y="2263775"/>
            <a:ext cx="182403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2" y="1590098"/>
            <a:ext cx="20589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597025"/>
            <a:ext cx="2057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597025"/>
            <a:ext cx="2057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597025"/>
            <a:ext cx="2055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6350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6350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8255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50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74763"/>
            <a:ext cx="14366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3366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244600"/>
            <a:ext cx="1438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323975"/>
            <a:ext cx="14366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185738" y="3668713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209800" y="3687763"/>
            <a:ext cx="164623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7199313" y="3790950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4660900" y="3673475"/>
            <a:ext cx="16462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849813"/>
            <a:ext cx="13112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80218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4800600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833938"/>
            <a:ext cx="1309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6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66713" y="2562225"/>
            <a:ext cx="9731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7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378075" y="2562225"/>
            <a:ext cx="9731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8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5037138" y="260032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7535863" y="267017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4000">
              <a:srgbClr val="FF6633"/>
            </a:gs>
            <a:gs pos="50000">
              <a:srgbClr val="FFFF00"/>
            </a:gs>
            <a:gs pos="80000">
              <a:srgbClr val="01A78F"/>
            </a:gs>
            <a:gs pos="100000">
              <a:srgbClr val="3366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685800"/>
            <a:ext cx="4419600" cy="538638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4400" b="1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69988"/>
            <a:ext cx="14366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1588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69988"/>
            <a:ext cx="14382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128588" y="3673475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041525" y="3673475"/>
            <a:ext cx="16462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5867400" y="3673475"/>
            <a:ext cx="16462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3954463" y="3673475"/>
            <a:ext cx="164623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849813"/>
            <a:ext cx="13112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0038" y="68263"/>
            <a:ext cx="7874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20038" y="1276350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20038" y="2530475"/>
            <a:ext cx="762000" cy="1076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96225" y="3767138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20038" y="517366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0263" name="Picture 6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66713" y="2562225"/>
            <a:ext cx="9731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409825" y="2532063"/>
            <a:ext cx="9731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8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4308475" y="253047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6111875" y="2514600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2" val="d2881448842a5960a2c6a5c736eef69489bfba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11&quot;&gt;&lt;property id=&quot;20148&quot; value=&quot;5&quot;/&gt;&lt;property id=&quot;20300&quot; value=&quot;Slide 11&quot;/&gt;&lt;property id=&quot;20307&quot; value=&quot;267&quot;/&gt;&lt;/object&gt;&lt;object type=&quot;3&quot; unique_id=&quot;10012&quot;&gt;&lt;property id=&quot;20148&quot; value=&quot;5&quot;/&gt;&lt;property id=&quot;20300&quot; value=&quot;Slide 12&quot;/&gt;&lt;property id=&quot;20307&quot; value=&quot;262&quot;/&gt;&lt;/object&gt;&lt;object type=&quot;3&quot; unique_id=&quot;10013&quot;&gt;&lt;property id=&quot;20148&quot; value=&quot;5&quot;/&gt;&lt;property id=&quot;20300&quot; value=&quot;Slide 13&quot;/&gt;&lt;property id=&quot;20307&quot; value=&quot;263&quot;/&gt;&lt;/object&gt;&lt;object type=&quot;3&quot; unique_id=&quot;10014&quot;&gt;&lt;property id=&quot;20148&quot; value=&quot;5&quot;/&gt;&lt;property id=&quot;20300&quot; value=&quot;Slide 14&quot;/&gt;&lt;property id=&quot;20307&quot; value=&quot;264&quot;/&gt;&lt;/object&gt;&lt;object type=&quot;3&quot; unique_id=&quot;10015&quot;&gt;&lt;property id=&quot;20148&quot; value=&quot;5&quot;/&gt;&lt;property id=&quot;20300&quot; value=&quot;Slide 15&quot;/&gt;&lt;property id=&quot;20307&quot; value=&quot;268&quot;/&gt;&lt;/object&gt;&lt;object type=&quot;3&quot; unique_id=&quot;10016&quot;&gt;&lt;property id=&quot;20148&quot; value=&quot;5&quot;/&gt;&lt;property id=&quot;20300&quot; value=&quot;Slide 16&quot;/&gt;&lt;property id=&quot;20307&quot; value=&quot;269&quot;/&gt;&lt;/object&gt;&lt;object type=&quot;3&quot; unique_id=&quot;10017&quot;&gt;&lt;property id=&quot;20148&quot; value=&quot;5&quot;/&gt;&lt;property id=&quot;20300&quot; value=&quot;Slide 17&quot;/&gt;&lt;property id=&quot;20307&quot; value=&quot;270&quot;/&gt;&lt;/object&gt;&lt;object type=&quot;3&quot; unique_id=&quot;10034&quot;&gt;&lt;property id=&quot;20148&quot; value=&quot;5&quot;/&gt;&lt;property id=&quot;20300&quot; value=&quot;Slide 3&quot;/&gt;&lt;property id=&quot;20307&quot; value=&quot;271&quot;/&gt;&lt;/object&gt;&lt;object type=&quot;3&quot; unique_id=&quot;10035&quot;&gt;&lt;property id=&quot;20148&quot; value=&quot;5&quot;/&gt;&lt;property id=&quot;20300&quot; value=&quot;Slide 4&quot;/&gt;&lt;property id=&quot;20307&quot; value=&quot;282&quot;/&gt;&lt;/object&gt;&lt;object type=&quot;3&quot; unique_id=&quot;10036&quot;&gt;&lt;property id=&quot;20148&quot; value=&quot;5&quot;/&gt;&lt;property id=&quot;20300&quot; value=&quot;Slide 5&quot;/&gt;&lt;property id=&quot;20307&quot; value=&quot;283&quot;/&gt;&lt;/object&gt;&lt;object type=&quot;3&quot; unique_id=&quot;10037&quot;&gt;&lt;property id=&quot;20148&quot; value=&quot;5&quot;/&gt;&lt;property id=&quot;20300&quot; value=&quot;Slide 6&quot;/&gt;&lt;property id=&quot;20307&quot; value=&quot;284&quot;/&gt;&lt;/object&gt;&lt;object type=&quot;3&quot; unique_id=&quot;10038&quot;&gt;&lt;property id=&quot;20148&quot; value=&quot;5&quot;/&gt;&lt;property id=&quot;20300&quot; value=&quot;Slide 7&quot;/&gt;&lt;property id=&quot;20307&quot; value=&quot;273&quot;/&gt;&lt;/object&gt;&lt;object type=&quot;3&quot; unique_id=&quot;10039&quot;&gt;&lt;property id=&quot;20148&quot; value=&quot;5&quot;/&gt;&lt;property id=&quot;20300&quot; value=&quot;Slide 8&quot;/&gt;&lt;property id=&quot;20307&quot; value=&quot;274&quot;/&gt;&lt;/object&gt;&lt;object type=&quot;3&quot; unique_id=&quot;10040&quot;&gt;&lt;property id=&quot;20148&quot; value=&quot;5&quot;/&gt;&lt;property id=&quot;20300&quot; value=&quot;Slide 9&quot;/&gt;&lt;property id=&quot;20307&quot; value=&quot;275&quot;/&gt;&lt;/object&gt;&lt;object type=&quot;3&quot; unique_id=&quot;10041&quot;&gt;&lt;property id=&quot;20148&quot; value=&quot;5&quot;/&gt;&lt;property id=&quot;20300&quot; value=&quot;Slide 10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1880</TotalTime>
  <Words>98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DVVT Tan Hung</dc:creator>
  <cp:lastModifiedBy>All users Win7 x86</cp:lastModifiedBy>
  <cp:revision>72</cp:revision>
  <dcterms:created xsi:type="dcterms:W3CDTF">2009-04-17T15:08:01Z</dcterms:created>
  <dcterms:modified xsi:type="dcterms:W3CDTF">2020-05-05T13:26:50Z</dcterms:modified>
</cp:coreProperties>
</file>